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8" r:id="rId6"/>
    <p:sldId id="279" r:id="rId7"/>
    <p:sldId id="281" r:id="rId8"/>
    <p:sldId id="274" r:id="rId9"/>
    <p:sldId id="275" r:id="rId10"/>
    <p:sldId id="277" r:id="rId11"/>
    <p:sldId id="268" r:id="rId12"/>
    <p:sldId id="261" r:id="rId13"/>
    <p:sldId id="260" r:id="rId14"/>
    <p:sldId id="267" r:id="rId15"/>
    <p:sldId id="285" r:id="rId16"/>
    <p:sldId id="286" r:id="rId17"/>
    <p:sldId id="283" r:id="rId18"/>
    <p:sldId id="284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3AAAC5"/>
    <a:srgbClr val="060126"/>
    <a:srgbClr val="FFFFFF"/>
    <a:srgbClr val="005D80"/>
    <a:srgbClr val="E6E6E6"/>
    <a:srgbClr val="CDCDCD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45" autoAdjust="0"/>
    <p:restoredTop sz="94660"/>
  </p:normalViewPr>
  <p:slideViewPr>
    <p:cSldViewPr snapToGrid="0">
      <p:cViewPr>
        <p:scale>
          <a:sx n="113" d="100"/>
          <a:sy n="113" d="100"/>
        </p:scale>
        <p:origin x="1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05B7-3FB6-8F44-B59E-32C542D34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4DB5-6A5E-A148-807A-72B5C6ED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CE06-33B5-CF45-AA24-982CF735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E12C9-76F3-314F-9F7A-85C5A03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15BB-87AC-584C-A9DC-FBEC332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7A0F-2E52-4A4D-81FF-EAEFA3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5BE8A-1382-7A44-9131-7B562B22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5CB5-AC3E-2947-B26F-88BAE018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2F3-E666-CA4A-8075-8E0BE0A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73232-CC98-D14B-9A35-4189CED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9DCEA-DE8D-5A43-9C70-1A09ECB54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1230-16F1-464A-8566-DCFDADCE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321-4E26-4844-8AD6-DEF9B901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C098-8BEE-E045-AF56-C662985E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20C3-FD06-DF4B-97FB-2914165E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E8A-015A-8447-8C7D-5B0895B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218F-6FB4-F046-8333-DC410670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10B2-7DB5-C948-830E-405D262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1DF5-5E6A-E643-B69F-213CD239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BFC-1554-B345-A5CB-A2EA5F62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DE6B-C67D-A343-B54E-0FB1106C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DF4F-47FB-564A-9676-9535B5A7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14EF-C657-154A-B24A-D6CC23D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4D41-5E7D-4447-9791-5017ACD5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801-849C-1047-AEA0-2839799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CDC2-040E-A941-A675-9985C2C2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156B-3C25-9F43-8738-D62FA780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7FDD-BCEA-2A44-B28D-E6246429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1B09-6B07-E84F-A90D-925AF45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B4374-DD93-3E4A-88DA-D8391F2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3EF97-EEB2-3442-9DD8-6508D9B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FB8-8CDD-394B-94FE-6765FD5D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5B24-5B6C-3C47-A9A4-EE3D390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C311-9ECF-FD47-B4BF-541E319F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8603A-6748-774A-BE22-8CABDB0D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83402-71CB-314B-9122-5719A515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34E24-2F44-3B4E-A6AC-30FE6EDC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9D46-E944-414A-8AEF-00962093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9998-6CB9-104A-955C-21D658D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AA6-3C9F-9B4B-829D-C2BEA38A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B6EE0-8DD6-4C4E-A7F7-FB78E6E2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B419-B911-624F-844D-0616E26F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BFFE4-AD5E-3844-80E3-6228348D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46135-A29D-374B-A190-8DD8C25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7DEB-A63A-7A4C-A506-E30134D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8C6-A567-4340-A1F7-EBB9FC40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2246-7D45-B945-BE77-8A131428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79A9-26BE-DD40-A2CC-C8F1D4AB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F0E02-22B5-3F45-BF28-1BE015A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D46B-C1A8-364B-BAB5-1FE2E93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CB43B-1A8D-7148-8CD3-B663D234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FA092-1723-B548-9BE8-6528A1F5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DCF-C709-9C48-8789-DDBF421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3D46-56CA-C54F-A8B9-46E444E90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A241-45A1-F548-A737-7E99B196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6FBA0-84A0-AF41-B3D5-F35F5AEB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F69A-A78F-CD46-B532-4FD8102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0B79-00B8-EC48-8EB1-579523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940A-9FB3-1E4D-851B-D4DF46F6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E036-FE94-AA42-8E73-AB63F71B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2961-2E06-BB4E-9767-F372B918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955F-D8D6-CE41-B014-F2E9EF58549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E494-DCBB-8E46-B8DA-7D8EB77A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9D8D-9B54-0D43-B508-715C2F5A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3.wdp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8.png"/><Relationship Id="rId21" Type="http://schemas.openxmlformats.org/officeDocument/2006/relationships/image" Target="../media/image30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microsoft.com/office/2007/relationships/hdphoto" Target="../media/hdphoto15.wdp"/><Relationship Id="rId25" Type="http://schemas.openxmlformats.org/officeDocument/2006/relationships/image" Target="../media/image34.png"/><Relationship Id="rId2" Type="http://schemas.openxmlformats.org/officeDocument/2006/relationships/image" Target="../media/image17.png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12.wdp"/><Relationship Id="rId24" Type="http://schemas.openxmlformats.org/officeDocument/2006/relationships/image" Target="../media/image33.png"/><Relationship Id="rId5" Type="http://schemas.microsoft.com/office/2007/relationships/hdphoto" Target="../media/hdphoto10.wdp"/><Relationship Id="rId15" Type="http://schemas.microsoft.com/office/2007/relationships/hdphoto" Target="../media/hdphoto14.wdp"/><Relationship Id="rId23" Type="http://schemas.openxmlformats.org/officeDocument/2006/relationships/image" Target="../media/image32.png"/><Relationship Id="rId28" Type="http://schemas.microsoft.com/office/2007/relationships/hdphoto" Target="../media/hdphoto16.wdp"/><Relationship Id="rId10" Type="http://schemas.openxmlformats.org/officeDocument/2006/relationships/image" Target="../media/image23.png"/><Relationship Id="rId19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microsoft.com/office/2007/relationships/hdphoto" Target="../media/hdphoto11.wdp"/><Relationship Id="rId14" Type="http://schemas.openxmlformats.org/officeDocument/2006/relationships/image" Target="../media/image25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3" y="1053566"/>
            <a:ext cx="4760918" cy="4392299"/>
            <a:chOff x="4727565" y="2209977"/>
            <a:chExt cx="2673559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673559" cy="1108970"/>
              <a:chOff x="-86520" y="-55805"/>
              <a:chExt cx="1625222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25222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B700A01-83ED-45DC-8C78-E1F487AB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9DDBFC-A844-2844-A468-F856B7D4B1F8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F5AACF-9378-BD49-8688-18C1F1358B54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USER STORIES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793A7-302F-8848-9EF8-4E70D083FF43}"/>
              </a:ext>
            </a:extLst>
          </p:cNvPr>
          <p:cNvSpPr/>
          <p:nvPr/>
        </p:nvSpPr>
        <p:spPr>
          <a:xfrm>
            <a:off x="553115" y="853014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</a:t>
            </a:r>
            <a:r>
              <a:rPr lang="en-US" sz="1600">
                <a:solidFill>
                  <a:srgbClr val="00719B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maquinas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jogadores</a:t>
            </a:r>
            <a:r>
              <a:rPr lang="en-US" sz="1600">
                <a:solidFill>
                  <a:schemeClr val="tx1"/>
                </a:solidFill>
              </a:rPr>
              <a:t>)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que as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ocorram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problemas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D9B9F8-A8FA-DD41-8894-8901F32DA047}"/>
              </a:ext>
            </a:extLst>
          </p:cNvPr>
          <p:cNvSpPr/>
          <p:nvPr/>
        </p:nvSpPr>
        <p:spPr>
          <a:xfrm>
            <a:off x="553115" y="2214037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vários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mesmo</a:t>
            </a:r>
            <a:r>
              <a:rPr lang="en-US" sz="1600">
                <a:solidFill>
                  <a:schemeClr val="tx1"/>
                </a:solidFill>
              </a:rPr>
              <a:t> tempo </a:t>
            </a:r>
            <a:r>
              <a:rPr lang="en-US" sz="1600" b="1">
                <a:solidFill>
                  <a:srgbClr val="00719B"/>
                </a:solidFill>
              </a:rPr>
              <a:t>para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visibilidade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tudo</a:t>
            </a:r>
            <a:r>
              <a:rPr lang="en-US" sz="1600">
                <a:solidFill>
                  <a:schemeClr val="tx1"/>
                </a:solidFill>
              </a:rPr>
              <a:t> que </a:t>
            </a:r>
            <a:r>
              <a:rPr lang="en-US" sz="1600" err="1">
                <a:solidFill>
                  <a:schemeClr val="tx1"/>
                </a:solidFill>
              </a:rPr>
              <a:t>está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acontecendo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na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empresa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A39C3-1062-A440-ABFD-86352587F976}"/>
              </a:ext>
            </a:extLst>
          </p:cNvPr>
          <p:cNvSpPr/>
          <p:nvPr/>
        </p:nvSpPr>
        <p:spPr>
          <a:xfrm>
            <a:off x="553115" y="3575060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mensurar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momentos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maior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audiência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B725F-69D5-2243-98A9-1E223FF133AD}"/>
              </a:ext>
            </a:extLst>
          </p:cNvPr>
          <p:cNvSpPr/>
          <p:nvPr/>
        </p:nvSpPr>
        <p:spPr>
          <a:xfrm>
            <a:off x="6451559" y="853015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das </a:t>
            </a:r>
            <a:r>
              <a:rPr lang="en-US" sz="1600" err="1">
                <a:solidFill>
                  <a:schemeClr val="tx1"/>
                </a:solidFill>
              </a:rPr>
              <a:t>diferentes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plataformas</a:t>
            </a:r>
            <a:r>
              <a:rPr lang="en-US" sz="1600">
                <a:solidFill>
                  <a:schemeClr val="tx1"/>
                </a:solidFill>
              </a:rPr>
              <a:t>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avaliar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qual</a:t>
            </a:r>
            <a:r>
              <a:rPr lang="en-US" sz="1600">
                <a:solidFill>
                  <a:schemeClr val="tx1"/>
                </a:solidFill>
              </a:rPr>
              <a:t> a </a:t>
            </a:r>
            <a:r>
              <a:rPr lang="en-US" sz="1600" err="1">
                <a:solidFill>
                  <a:schemeClr val="tx1"/>
                </a:solidFill>
              </a:rPr>
              <a:t>mais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rentável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E4DCF-89C4-8849-8C8F-CAC4EBEEA8FA}"/>
              </a:ext>
            </a:extLst>
          </p:cNvPr>
          <p:cNvSpPr/>
          <p:nvPr/>
        </p:nvSpPr>
        <p:spPr>
          <a:xfrm>
            <a:off x="6451559" y="2210518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conseguir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acessar</a:t>
            </a:r>
            <a:r>
              <a:rPr lang="en-US" sz="1600">
                <a:solidFill>
                  <a:schemeClr val="tx1"/>
                </a:solidFill>
              </a:rPr>
              <a:t> a ferramenta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dispositivo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acompanhar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lugar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8AD0C6-0E69-6344-A4E1-F8A30263A45D}"/>
              </a:ext>
            </a:extLst>
          </p:cNvPr>
          <p:cNvSpPr/>
          <p:nvPr/>
        </p:nvSpPr>
        <p:spPr>
          <a:xfrm>
            <a:off x="6451559" y="3568021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informações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consolidadas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através</a:t>
            </a:r>
            <a:r>
              <a:rPr lang="en-US" sz="1600">
                <a:solidFill>
                  <a:schemeClr val="tx1"/>
                </a:solidFill>
              </a:rPr>
              <a:t> da interface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facilitar</a:t>
            </a:r>
            <a:r>
              <a:rPr lang="en-US" sz="1600">
                <a:solidFill>
                  <a:schemeClr val="tx1"/>
                </a:solidFill>
              </a:rPr>
              <a:t> o </a:t>
            </a:r>
            <a:r>
              <a:rPr lang="en-US" sz="1600" err="1">
                <a:solidFill>
                  <a:schemeClr val="tx1"/>
                </a:solidFill>
              </a:rPr>
              <a:t>entendimento</a:t>
            </a:r>
            <a:r>
              <a:rPr lang="en-US" sz="1600">
                <a:solidFill>
                  <a:schemeClr val="tx1"/>
                </a:solidFill>
              </a:rPr>
              <a:t> e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insights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2D6ECD-F74A-3A4C-BA9D-4F4394981AA4}"/>
              </a:ext>
            </a:extLst>
          </p:cNvPr>
          <p:cNvSpPr/>
          <p:nvPr/>
        </p:nvSpPr>
        <p:spPr>
          <a:xfrm>
            <a:off x="553115" y="4918526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b="1">
                <a:solidFill>
                  <a:srgbClr val="00719B"/>
                </a:solidFill>
              </a:rPr>
              <a:t>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>
                <a:solidFill>
                  <a:schemeClr val="tx1"/>
                </a:solidFill>
              </a:rPr>
              <a:t>de </a:t>
            </a:r>
            <a:r>
              <a:rPr lang="en-US" sz="1600" err="1">
                <a:solidFill>
                  <a:schemeClr val="tx1"/>
                </a:solidFill>
              </a:rPr>
              <a:t>criar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poder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cada</a:t>
            </a:r>
            <a:r>
              <a:rPr lang="en-US" sz="1600">
                <a:solidFill>
                  <a:schemeClr val="tx1"/>
                </a:solidFill>
              </a:rPr>
              <a:t> time e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uma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justa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0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1" y="514350"/>
            <a:ext cx="8776997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4225" y="-6585"/>
            <a:ext cx="21539201" cy="155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6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9">
            <a:extLst>
              <a:ext uri="{FF2B5EF4-FFF2-40B4-BE49-F238E27FC236}">
                <a16:creationId xmlns:a16="http://schemas.microsoft.com/office/drawing/2014/main" id="{D89F4759-D2FE-9640-8016-4389331CF1E4}"/>
              </a:ext>
            </a:extLst>
          </p:cNvPr>
          <p:cNvSpPr/>
          <p:nvPr/>
        </p:nvSpPr>
        <p:spPr>
          <a:xfrm>
            <a:off x="-1412" y="-6586"/>
            <a:ext cx="12192000" cy="548521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46A08A-7636-4D5C-9024-2A284F0A049E}"/>
              </a:ext>
            </a:extLst>
          </p:cNvPr>
          <p:cNvSpPr/>
          <p:nvPr/>
        </p:nvSpPr>
        <p:spPr>
          <a:xfrm>
            <a:off x="4479490" y="1312541"/>
            <a:ext cx="2870843" cy="5029644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89101" y="864332"/>
            <a:ext cx="2872036" cy="3707001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7" y="2798663"/>
            <a:ext cx="2595001" cy="164593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69BF2339-41DF-48FC-B864-811AE1B74F45}"/>
              </a:ext>
            </a:extLst>
          </p:cNvPr>
          <p:cNvCxnSpPr>
            <a:cxnSpLocks/>
          </p:cNvCxnSpPr>
          <p:nvPr/>
        </p:nvCxnSpPr>
        <p:spPr>
          <a:xfrm>
            <a:off x="9542304" y="3237907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8" y="1400037"/>
            <a:ext cx="2595001" cy="125651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1794246" y="3051292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0" y="-91665"/>
            <a:ext cx="12079351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DA SOLUÇÃO</a:t>
            </a:r>
          </a:p>
        </p:txBody>
      </p:sp>
      <p:pic>
        <p:nvPicPr>
          <p:cNvPr id="91" name="Picture 4" descr="Resultado de imagem para azur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25" y="1007458"/>
            <a:ext cx="910401" cy="2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/>
          <p:cNvGrpSpPr/>
          <p:nvPr/>
        </p:nvGrpSpPr>
        <p:grpSpPr>
          <a:xfrm>
            <a:off x="9253034" y="3305959"/>
            <a:ext cx="962354" cy="569169"/>
            <a:chOff x="6183099" y="2355080"/>
            <a:chExt cx="962354" cy="569169"/>
          </a:xfrm>
        </p:grpSpPr>
        <p:pic>
          <p:nvPicPr>
            <p:cNvPr id="1026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4"/>
            <a:stretch/>
          </p:blipFill>
          <p:spPr bwMode="auto">
            <a:xfrm>
              <a:off x="6183099" y="2495550"/>
              <a:ext cx="962354" cy="4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2"/>
            <a:stretch/>
          </p:blipFill>
          <p:spPr bwMode="auto">
            <a:xfrm>
              <a:off x="6183099" y="2355080"/>
              <a:ext cx="962354" cy="1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esultado de imagem para rea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17" y="3417036"/>
            <a:ext cx="1136309" cy="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10306723" y="762146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sp>
        <p:nvSpPr>
          <p:cNvPr id="78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9402734" y="1343741"/>
            <a:ext cx="2115366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81" name="Espaço Reservado para Texto 1">
            <a:extLst>
              <a:ext uri="{FF2B5EF4-FFF2-40B4-BE49-F238E27FC236}">
                <a16:creationId xmlns:a16="http://schemas.microsoft.com/office/drawing/2014/main" id="{6A85F840-FCC4-4AB7-B7AB-5EF898B8F81A}"/>
              </a:ext>
            </a:extLst>
          </p:cNvPr>
          <p:cNvSpPr txBox="1">
            <a:spLocks/>
          </p:cNvSpPr>
          <p:nvPr/>
        </p:nvSpPr>
        <p:spPr>
          <a:xfrm>
            <a:off x="9278792" y="2773597"/>
            <a:ext cx="2306135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8927E6-4126-4DFE-BB09-78F0DE68F21D}"/>
              </a:ext>
            </a:extLst>
          </p:cNvPr>
          <p:cNvGrpSpPr/>
          <p:nvPr/>
        </p:nvGrpSpPr>
        <p:grpSpPr>
          <a:xfrm>
            <a:off x="9486059" y="1869737"/>
            <a:ext cx="2077551" cy="694667"/>
            <a:chOff x="1010985" y="1830304"/>
            <a:chExt cx="2077551" cy="694667"/>
          </a:xfrm>
        </p:grpSpPr>
        <p:pic>
          <p:nvPicPr>
            <p:cNvPr id="14" name="Picture 10" descr="Resultado de imagem para sql server  icon">
              <a:extLst>
                <a:ext uri="{FF2B5EF4-FFF2-40B4-BE49-F238E27FC236}">
                  <a16:creationId xmlns:a16="http://schemas.microsoft.com/office/drawing/2014/main" id="{EB5F2033-3EBC-488C-8DD6-33893F206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85" y="1892220"/>
              <a:ext cx="632751" cy="63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Espaço Reservado para Texto 1">
              <a:extLst>
                <a:ext uri="{FF2B5EF4-FFF2-40B4-BE49-F238E27FC236}">
                  <a16:creationId xmlns:a16="http://schemas.microsoft.com/office/drawing/2014/main" id="{8068FA58-0C1C-4136-A9F3-71A8C7F9F49F}"/>
                </a:ext>
              </a:extLst>
            </p:cNvPr>
            <p:cNvSpPr txBox="1">
              <a:spLocks/>
            </p:cNvSpPr>
            <p:nvPr/>
          </p:nvSpPr>
          <p:spPr>
            <a:xfrm>
              <a:off x="1180821" y="1830304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400" dirty="0">
                  <a:solidFill>
                    <a:schemeClr val="bg1">
                      <a:lumMod val="95000"/>
                    </a:schemeClr>
                  </a:solidFill>
                </a:rPr>
                <a:t>Microsoft</a:t>
              </a:r>
            </a:p>
          </p:txBody>
        </p:sp>
        <p:sp>
          <p:nvSpPr>
            <p:cNvPr id="74" name="Espaço Reservado para Texto 1">
              <a:extLst>
                <a:ext uri="{FF2B5EF4-FFF2-40B4-BE49-F238E27FC236}">
                  <a16:creationId xmlns:a16="http://schemas.microsoft.com/office/drawing/2014/main" id="{8CF49F5D-CB66-4784-BE72-4999C734C865}"/>
                </a:ext>
              </a:extLst>
            </p:cNvPr>
            <p:cNvSpPr txBox="1">
              <a:spLocks/>
            </p:cNvSpPr>
            <p:nvPr/>
          </p:nvSpPr>
          <p:spPr>
            <a:xfrm>
              <a:off x="1384761" y="1959580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2000" dirty="0">
                  <a:solidFill>
                    <a:schemeClr val="bg1">
                      <a:lumMod val="95000"/>
                    </a:schemeClr>
                  </a:solidFill>
                </a:rPr>
                <a:t>SQL Server</a:t>
              </a:r>
            </a:p>
          </p:txBody>
        </p:sp>
      </p:grpSp>
      <p:grpSp>
        <p:nvGrpSpPr>
          <p:cNvPr id="1035" name="Agrupar 1034"/>
          <p:cNvGrpSpPr/>
          <p:nvPr/>
        </p:nvGrpSpPr>
        <p:grpSpPr>
          <a:xfrm>
            <a:off x="8664723" y="5229506"/>
            <a:ext cx="3283999" cy="1357928"/>
            <a:chOff x="1227986" y="1969018"/>
            <a:chExt cx="3283999" cy="1357928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5BB2C187-C72B-4236-8D3A-C3E88DE41D5E}"/>
                </a:ext>
              </a:extLst>
            </p:cNvPr>
            <p:cNvGrpSpPr/>
            <p:nvPr/>
          </p:nvGrpSpPr>
          <p:grpSpPr>
            <a:xfrm>
              <a:off x="1822179" y="2468604"/>
              <a:ext cx="869411" cy="768699"/>
              <a:chOff x="5032751" y="5313613"/>
              <a:chExt cx="1492398" cy="1319518"/>
            </a:xfrm>
          </p:grpSpPr>
          <p:pic>
            <p:nvPicPr>
              <p:cNvPr id="1032" name="Picture 8" descr="Resultado de imagem para admin icon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98000"/>
                        </a14:imgEffect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77" t="14178" r="13744" b="10781"/>
              <a:stretch/>
            </p:blipFill>
            <p:spPr bwMode="auto">
              <a:xfrm>
                <a:off x="5388164" y="5313613"/>
                <a:ext cx="723120" cy="800773"/>
              </a:xfrm>
              <a:prstGeom prst="rect">
                <a:avLst/>
              </a:prstGeom>
              <a:noFill/>
            </p:spPr>
          </p:pic>
          <p:sp>
            <p:nvSpPr>
              <p:cNvPr id="25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2751" y="6061008"/>
                <a:ext cx="1492398" cy="57212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EMPRESA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C35E1BC-8EB3-4958-AC39-2CBFAB9FAF86}"/>
                </a:ext>
              </a:extLst>
            </p:cNvPr>
            <p:cNvGrpSpPr/>
            <p:nvPr/>
          </p:nvGrpSpPr>
          <p:grpSpPr>
            <a:xfrm>
              <a:off x="2628733" y="2483353"/>
              <a:ext cx="729996" cy="706175"/>
              <a:chOff x="7672568" y="5423309"/>
              <a:chExt cx="1190589" cy="1151740"/>
            </a:xfrm>
          </p:grpSpPr>
          <p:sp>
            <p:nvSpPr>
              <p:cNvPr id="26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568" y="6091596"/>
                <a:ext cx="1190589" cy="48345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ADMIN</a:t>
                </a:r>
              </a:p>
            </p:txBody>
          </p:sp>
          <p:pic>
            <p:nvPicPr>
              <p:cNvPr id="1034" name="Picture 10" descr="Imagem relacionada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029" y="5423309"/>
                <a:ext cx="726655" cy="72681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A3C53BC-D582-4A53-84A3-6A275F4E1778}"/>
                </a:ext>
              </a:extLst>
            </p:cNvPr>
            <p:cNvGrpSpPr/>
            <p:nvPr/>
          </p:nvGrpSpPr>
          <p:grpSpPr>
            <a:xfrm>
              <a:off x="1227986" y="1969018"/>
              <a:ext cx="3283999" cy="1357928"/>
              <a:chOff x="5670335" y="2029285"/>
              <a:chExt cx="3283999" cy="1357928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9DF116AF-7644-4EAD-9C3D-71F40692B55C}"/>
                  </a:ext>
                </a:extLst>
              </p:cNvPr>
              <p:cNvGrpSpPr/>
              <p:nvPr/>
            </p:nvGrpSpPr>
            <p:grpSpPr>
              <a:xfrm>
                <a:off x="5670335" y="2184283"/>
                <a:ext cx="3283999" cy="1202930"/>
                <a:chOff x="5460315" y="1237797"/>
                <a:chExt cx="3661101" cy="1341063"/>
              </a:xfrm>
            </p:grpSpPr>
            <p:pic>
              <p:nvPicPr>
                <p:cNvPr id="99" name="Picture 18" descr="Resultado de imagem para pc icon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612293" y="1237797"/>
                  <a:ext cx="1509123" cy="13410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10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0315" y="1583152"/>
                  <a:ext cx="949091" cy="949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Espaço Reservado para Texto 1">
                <a:extLst>
                  <a:ext uri="{FF2B5EF4-FFF2-40B4-BE49-F238E27FC236}">
                    <a16:creationId xmlns:a16="http://schemas.microsoft.com/office/drawing/2014/main" id="{33C63B7A-371F-4CE4-83E3-ACFC84AF5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3417" y="2029285"/>
                <a:ext cx="1943852" cy="594895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600" b="1" dirty="0">
                    <a:solidFill>
                      <a:srgbClr val="FFFFFF"/>
                    </a:solidFill>
                  </a:rPr>
                  <a:t>APLICAÇÃO WEB</a:t>
                </a:r>
              </a:p>
            </p:txBody>
          </p:sp>
        </p:grpSp>
      </p:grpSp>
      <p:grpSp>
        <p:nvGrpSpPr>
          <p:cNvPr id="1037" name="Agrupar 1036"/>
          <p:cNvGrpSpPr/>
          <p:nvPr/>
        </p:nvGrpSpPr>
        <p:grpSpPr>
          <a:xfrm>
            <a:off x="168512" y="974218"/>
            <a:ext cx="3248809" cy="2043892"/>
            <a:chOff x="1450730" y="3829313"/>
            <a:chExt cx="3248809" cy="204389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7A1C480-1D42-4CD6-85CD-14AEC05FAF9B}"/>
                </a:ext>
              </a:extLst>
            </p:cNvPr>
            <p:cNvGrpSpPr/>
            <p:nvPr/>
          </p:nvGrpSpPr>
          <p:grpSpPr>
            <a:xfrm>
              <a:off x="1450730" y="4410652"/>
              <a:ext cx="3248809" cy="1462553"/>
              <a:chOff x="5868754" y="1358207"/>
              <a:chExt cx="3248809" cy="1462553"/>
            </a:xfrm>
          </p:grpSpPr>
          <p:grpSp>
            <p:nvGrpSpPr>
              <p:cNvPr id="76" name="Agrupar 75"/>
              <p:cNvGrpSpPr/>
              <p:nvPr/>
            </p:nvGrpSpPr>
            <p:grpSpPr>
              <a:xfrm>
                <a:off x="6378827" y="1753156"/>
                <a:ext cx="1411462" cy="1067604"/>
                <a:chOff x="4090265" y="5400488"/>
                <a:chExt cx="2008242" cy="1518998"/>
              </a:xfrm>
            </p:grpSpPr>
            <p:grpSp>
              <p:nvGrpSpPr>
                <p:cNvPr id="7" name="Agrupar 6"/>
                <p:cNvGrpSpPr/>
                <p:nvPr/>
              </p:nvGrpSpPr>
              <p:grpSpPr>
                <a:xfrm>
                  <a:off x="4117158" y="5400488"/>
                  <a:ext cx="1981349" cy="828706"/>
                  <a:chOff x="9361644" y="5300204"/>
                  <a:chExt cx="2263665" cy="946786"/>
                </a:xfrm>
              </p:grpSpPr>
              <p:pic>
                <p:nvPicPr>
                  <p:cNvPr id="1036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78522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361644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Espaço Reservado para Texto 1">
                  <a:extLst>
                    <a:ext uri="{FF2B5EF4-FFF2-40B4-BE49-F238E27FC236}">
                      <a16:creationId xmlns:a16="http://schemas.microsoft.com/office/drawing/2014/main" id="{AC30D2B6-A39B-8B49-96B2-224D7C1FED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90265" y="6070838"/>
                  <a:ext cx="1981348" cy="848648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200" b="1" dirty="0">
                      <a:solidFill>
                        <a:srgbClr val="FFFFFF"/>
                      </a:solidFill>
                    </a:rPr>
                    <a:t>JOGADORES</a:t>
                  </a:r>
                </a:p>
              </p:txBody>
            </p:sp>
          </p:grp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DCEB3B8-F359-4C36-AB22-AFE52FF06C03}"/>
                  </a:ext>
                </a:extLst>
              </p:cNvPr>
              <p:cNvGrpSpPr/>
              <p:nvPr/>
            </p:nvGrpSpPr>
            <p:grpSpPr>
              <a:xfrm>
                <a:off x="5868754" y="1358207"/>
                <a:ext cx="3248809" cy="1390147"/>
                <a:chOff x="5820341" y="1997066"/>
                <a:chExt cx="3248809" cy="1390147"/>
              </a:xfrm>
            </p:grpSpPr>
            <p:pic>
              <p:nvPicPr>
                <p:cNvPr id="93" name="Picture 18" descr="Resultado de imagem para pc icon">
                  <a:extLst>
                    <a:ext uri="{FF2B5EF4-FFF2-40B4-BE49-F238E27FC236}">
                      <a16:creationId xmlns:a16="http://schemas.microsoft.com/office/drawing/2014/main" id="{D4A04DE2-4667-4379-9A47-5D0BAFC35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715470" y="2184283"/>
                  <a:ext cx="1353680" cy="1202930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Espaço Reservado para Texto 1">
                  <a:extLst>
                    <a:ext uri="{FF2B5EF4-FFF2-40B4-BE49-F238E27FC236}">
                      <a16:creationId xmlns:a16="http://schemas.microsoft.com/office/drawing/2014/main" id="{CC20746A-7C8F-4019-9782-C2278FF8C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0341" y="1997066"/>
                  <a:ext cx="2056230" cy="594895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600" b="1" dirty="0">
                      <a:solidFill>
                        <a:srgbClr val="FFFFFF"/>
                      </a:solidFill>
                    </a:rPr>
                    <a:t>APLICAÇÃO DESKTOP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9D658D-74A2-43C7-87A5-B6635B77D035}"/>
                </a:ext>
              </a:extLst>
            </p:cNvPr>
            <p:cNvGrpSpPr/>
            <p:nvPr/>
          </p:nvGrpSpPr>
          <p:grpSpPr>
            <a:xfrm>
              <a:off x="3492097" y="3829313"/>
              <a:ext cx="1054487" cy="692067"/>
              <a:chOff x="5253474" y="2384967"/>
              <a:chExt cx="1054487" cy="692067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38C2B2C-C3D2-493A-86DD-F01935CF5657}"/>
                  </a:ext>
                </a:extLst>
              </p:cNvPr>
              <p:cNvSpPr/>
              <p:nvPr/>
            </p:nvSpPr>
            <p:spPr>
              <a:xfrm>
                <a:off x="5253474" y="2384967"/>
                <a:ext cx="1054487" cy="6920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14" descr="Resultado de imagem para JAVA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976" y="2425982"/>
                <a:ext cx="322167" cy="58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java swing logo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142" y="2448360"/>
                <a:ext cx="566918" cy="566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3" name="Espaço Reservado para Texto 1">
            <a:extLst>
              <a:ext uri="{FF2B5EF4-FFF2-40B4-BE49-F238E27FC236}">
                <a16:creationId xmlns:a16="http://schemas.microsoft.com/office/drawing/2014/main" id="{A4A7DAE7-63E0-4505-9A72-280ACF6785EC}"/>
              </a:ext>
            </a:extLst>
          </p:cNvPr>
          <p:cNvSpPr txBox="1">
            <a:spLocks/>
          </p:cNvSpPr>
          <p:nvPr/>
        </p:nvSpPr>
        <p:spPr>
          <a:xfrm flipH="1">
            <a:off x="7719526" y="2126870"/>
            <a:ext cx="1253413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KOTLIN</a:t>
            </a:r>
          </a:p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EXPOSED LIB</a:t>
            </a:r>
          </a:p>
        </p:txBody>
      </p:sp>
      <p:sp>
        <p:nvSpPr>
          <p:cNvPr id="8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 flipH="1">
            <a:off x="7518070" y="3333550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pic>
        <p:nvPicPr>
          <p:cNvPr id="42" name="Picture 2" descr="Resultado de imagem para SLACK">
            <a:extLst>
              <a:ext uri="{FF2B5EF4-FFF2-40B4-BE49-F238E27FC236}">
                <a16:creationId xmlns:a16="http://schemas.microsoft.com/office/drawing/2014/main" id="{35D918B7-A7E7-46F4-937D-0071C725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67" y="3153584"/>
            <a:ext cx="1287091" cy="5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9520154" y="1804452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m relacionada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35" y="3697631"/>
            <a:ext cx="746962" cy="7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5776728" y="1244214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4413680" y="1515107"/>
            <a:ext cx="1845744" cy="525152"/>
            <a:chOff x="4026911" y="1494284"/>
            <a:chExt cx="2298652" cy="654013"/>
          </a:xfrm>
        </p:grpSpPr>
        <p:pic>
          <p:nvPicPr>
            <p:cNvPr id="12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59"/>
            <a:stretch/>
          </p:blipFill>
          <p:spPr bwMode="auto">
            <a:xfrm>
              <a:off x="4026911" y="1497920"/>
              <a:ext cx="647924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r="5242"/>
            <a:stretch/>
          </p:blipFill>
          <p:spPr bwMode="auto">
            <a:xfrm>
              <a:off x="4623762" y="1494284"/>
              <a:ext cx="1701801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1796983" y="5084664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4" name="Agrupar 93"/>
          <p:cNvGrpSpPr/>
          <p:nvPr/>
        </p:nvGrpSpPr>
        <p:grpSpPr>
          <a:xfrm>
            <a:off x="2195365" y="5118954"/>
            <a:ext cx="640667" cy="713321"/>
            <a:chOff x="8705391" y="3255362"/>
            <a:chExt cx="1604841" cy="1786839"/>
          </a:xfrm>
        </p:grpSpPr>
        <p:pic>
          <p:nvPicPr>
            <p:cNvPr id="95" name="Picture 34" descr="Resultado de imagem para smashcast icon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391" y="3255362"/>
              <a:ext cx="954515" cy="10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30" descr="Resultado de imagem para twitch icon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377" y="3555946"/>
              <a:ext cx="912855" cy="9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2" descr="Resultado de imagem para youtube icon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16" y="3684255"/>
              <a:ext cx="1357946" cy="135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98714" y="5726147"/>
            <a:ext cx="1628403" cy="476777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APIs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DE SERVIÇOS DE STREAM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FA1084-2699-D546-9495-C6559BA363A5}"/>
              </a:ext>
            </a:extLst>
          </p:cNvPr>
          <p:cNvGrpSpPr/>
          <p:nvPr/>
        </p:nvGrpSpPr>
        <p:grpSpPr>
          <a:xfrm>
            <a:off x="4612536" y="1927590"/>
            <a:ext cx="2628675" cy="1726698"/>
            <a:chOff x="4612536" y="1927590"/>
            <a:chExt cx="2628675" cy="1726698"/>
          </a:xfrm>
        </p:grpSpPr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73762624-47A4-4E7A-A676-78C4FD5CBA79}"/>
                </a:ext>
              </a:extLst>
            </p:cNvPr>
            <p:cNvSpPr/>
            <p:nvPr/>
          </p:nvSpPr>
          <p:spPr>
            <a:xfrm>
              <a:off x="4629374" y="1983886"/>
              <a:ext cx="2595001" cy="1670402"/>
            </a:xfrm>
            <a:prstGeom prst="rect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7C063E5B-824E-43FE-8A53-B6D5111CEA21}"/>
                </a:ext>
              </a:extLst>
            </p:cNvPr>
            <p:cNvGrpSpPr/>
            <p:nvPr/>
          </p:nvGrpSpPr>
          <p:grpSpPr>
            <a:xfrm>
              <a:off x="5121776" y="2398303"/>
              <a:ext cx="1584793" cy="783080"/>
              <a:chOff x="1223363" y="4830938"/>
              <a:chExt cx="1171532" cy="578879"/>
            </a:xfrm>
          </p:grpSpPr>
          <p:pic>
            <p:nvPicPr>
              <p:cNvPr id="63" name="Picture 26" descr="Resultado de imagem para KOTLIN">
                <a:extLst>
                  <a:ext uri="{FF2B5EF4-FFF2-40B4-BE49-F238E27FC236}">
                    <a16:creationId xmlns:a16="http://schemas.microsoft.com/office/drawing/2014/main" id="{23A48EF2-E4C0-46EC-8B5D-0D724AE34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674"/>
              <a:stretch/>
            </p:blipFill>
            <p:spPr bwMode="auto">
              <a:xfrm>
                <a:off x="1223363" y="4839132"/>
                <a:ext cx="437446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6" descr="Resultado de imagem para KOTLIN">
                <a:extLst>
                  <a:ext uri="{FF2B5EF4-FFF2-40B4-BE49-F238E27FC236}">
                    <a16:creationId xmlns:a16="http://schemas.microsoft.com/office/drawing/2014/main" id="{D8AFFA78-CB15-4C9A-84EA-BAE9A9D5F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03" r="444"/>
              <a:stretch/>
            </p:blipFill>
            <p:spPr bwMode="auto">
              <a:xfrm>
                <a:off x="1709458" y="4830938"/>
                <a:ext cx="685437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Espaço Reservado para Texto 1">
              <a:extLst>
                <a:ext uri="{FF2B5EF4-FFF2-40B4-BE49-F238E27FC236}">
                  <a16:creationId xmlns:a16="http://schemas.microsoft.com/office/drawing/2014/main" id="{402A089F-7885-43A8-8C8E-2E9C56B7AC9F}"/>
                </a:ext>
              </a:extLst>
            </p:cNvPr>
            <p:cNvSpPr txBox="1">
              <a:spLocks/>
            </p:cNvSpPr>
            <p:nvPr/>
          </p:nvSpPr>
          <p:spPr>
            <a:xfrm>
              <a:off x="4629375" y="1927590"/>
              <a:ext cx="2595000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800" b="1" dirty="0" err="1">
                  <a:solidFill>
                    <a:schemeClr val="bg1"/>
                  </a:solidFill>
                </a:rPr>
                <a:t>backend-api</a:t>
              </a:r>
              <a:endParaRPr lang="pt-BR" sz="1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680B12CF-805F-4290-B3D2-4E95EB0E57C3}"/>
                </a:ext>
              </a:extLst>
            </p:cNvPr>
            <p:cNvCxnSpPr>
              <a:cxnSpLocks/>
            </p:cNvCxnSpPr>
            <p:nvPr/>
          </p:nvCxnSpPr>
          <p:spPr>
            <a:xfrm>
              <a:off x="5015170" y="2388301"/>
              <a:ext cx="1880525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Espaço Reservado para Texto 1">
              <a:extLst>
                <a:ext uri="{FF2B5EF4-FFF2-40B4-BE49-F238E27FC236}">
                  <a16:creationId xmlns:a16="http://schemas.microsoft.com/office/drawing/2014/main" id="{CB43A817-747F-41D2-B1AB-7A461310F25B}"/>
                </a:ext>
              </a:extLst>
            </p:cNvPr>
            <p:cNvSpPr txBox="1">
              <a:spLocks/>
            </p:cNvSpPr>
            <p:nvPr/>
          </p:nvSpPr>
          <p:spPr>
            <a:xfrm>
              <a:off x="4612536" y="3246404"/>
              <a:ext cx="2628675" cy="21046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100"/>
                </a:lnSpc>
                <a:buNone/>
              </a:pPr>
              <a:r>
                <a:rPr lang="pt-BR" sz="1800" dirty="0">
                  <a:solidFill>
                    <a:srgbClr val="FFFFFF"/>
                  </a:solidFill>
                </a:rPr>
                <a:t>JAVALIN, KOIN</a:t>
              </a:r>
            </a:p>
          </p:txBody>
        </p:sp>
      </p:grpSp>
      <p:cxnSp>
        <p:nvCxnSpPr>
          <p:cNvPr id="120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 flipV="1">
            <a:off x="7241210" y="3013984"/>
            <a:ext cx="1863612" cy="595229"/>
          </a:xfrm>
          <a:prstGeom prst="bentConnector3">
            <a:avLst>
              <a:gd name="adj1" fmla="val 77259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>
            <a:off x="7241211" y="2015877"/>
            <a:ext cx="1881768" cy="634263"/>
          </a:xfrm>
          <a:prstGeom prst="bentConnector3">
            <a:avLst>
              <a:gd name="adj1" fmla="val 76996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39234" y="1866441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60606D3D-91C1-4527-AC4E-8A593E754D38}"/>
              </a:ext>
            </a:extLst>
          </p:cNvPr>
          <p:cNvCxnSpPr>
            <a:cxnSpLocks/>
          </p:cNvCxnSpPr>
          <p:nvPr/>
        </p:nvCxnSpPr>
        <p:spPr>
          <a:xfrm flipH="1">
            <a:off x="3286269" y="2153730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28124" y="3126894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4" name="Conector de Seta Reta 173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10475320" y="4441698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9611902" y="478165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85" name="Conector de Seta Reta 170">
            <a:extLst>
              <a:ext uri="{FF2B5EF4-FFF2-40B4-BE49-F238E27FC236}">
                <a16:creationId xmlns:a16="http://schemas.microsoft.com/office/drawing/2014/main" id="{84B5D81B-29D7-B048-9127-E6718845EFD7}"/>
              </a:ext>
            </a:extLst>
          </p:cNvPr>
          <p:cNvCxnSpPr>
            <a:cxnSpLocks/>
          </p:cNvCxnSpPr>
          <p:nvPr/>
        </p:nvCxnSpPr>
        <p:spPr>
          <a:xfrm flipH="1">
            <a:off x="3264286" y="3390400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1B9BC45-1996-2C4E-9B10-19EA594A2F58}"/>
              </a:ext>
            </a:extLst>
          </p:cNvPr>
          <p:cNvGrpSpPr/>
          <p:nvPr/>
        </p:nvGrpSpPr>
        <p:grpSpPr>
          <a:xfrm>
            <a:off x="4612536" y="4466808"/>
            <a:ext cx="2628675" cy="1726698"/>
            <a:chOff x="4612536" y="1927590"/>
            <a:chExt cx="2628675" cy="1726698"/>
          </a:xfrm>
        </p:grpSpPr>
        <p:sp>
          <p:nvSpPr>
            <p:cNvPr id="105" name="Retângulo 70">
              <a:extLst>
                <a:ext uri="{FF2B5EF4-FFF2-40B4-BE49-F238E27FC236}">
                  <a16:creationId xmlns:a16="http://schemas.microsoft.com/office/drawing/2014/main" id="{79D59576-25B7-7D4A-B4EA-6749BC7DD1FE}"/>
                </a:ext>
              </a:extLst>
            </p:cNvPr>
            <p:cNvSpPr/>
            <p:nvPr/>
          </p:nvSpPr>
          <p:spPr>
            <a:xfrm>
              <a:off x="4629374" y="1983886"/>
              <a:ext cx="2595001" cy="1670402"/>
            </a:xfrm>
            <a:prstGeom prst="rect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8" name="Agrupar 7">
              <a:extLst>
                <a:ext uri="{FF2B5EF4-FFF2-40B4-BE49-F238E27FC236}">
                  <a16:creationId xmlns:a16="http://schemas.microsoft.com/office/drawing/2014/main" id="{A2227A40-A44A-0C4A-9081-55F2FF63E187}"/>
                </a:ext>
              </a:extLst>
            </p:cNvPr>
            <p:cNvGrpSpPr/>
            <p:nvPr/>
          </p:nvGrpSpPr>
          <p:grpSpPr>
            <a:xfrm>
              <a:off x="5121776" y="2398303"/>
              <a:ext cx="1584793" cy="783080"/>
              <a:chOff x="1223363" y="4830938"/>
              <a:chExt cx="1171532" cy="578879"/>
            </a:xfrm>
          </p:grpSpPr>
          <p:pic>
            <p:nvPicPr>
              <p:cNvPr id="112" name="Picture 26" descr="Resultado de imagem para KOTLIN">
                <a:extLst>
                  <a:ext uri="{FF2B5EF4-FFF2-40B4-BE49-F238E27FC236}">
                    <a16:creationId xmlns:a16="http://schemas.microsoft.com/office/drawing/2014/main" id="{3CE50BD3-2465-2A42-88C7-D0B0467298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674"/>
              <a:stretch/>
            </p:blipFill>
            <p:spPr bwMode="auto">
              <a:xfrm>
                <a:off x="1223363" y="4839132"/>
                <a:ext cx="437446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26" descr="Resultado de imagem para KOTLIN">
                <a:extLst>
                  <a:ext uri="{FF2B5EF4-FFF2-40B4-BE49-F238E27FC236}">
                    <a16:creationId xmlns:a16="http://schemas.microsoft.com/office/drawing/2014/main" id="{DFEB28A7-19F2-3C4A-AB5A-57E79B646A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03" r="444"/>
              <a:stretch/>
            </p:blipFill>
            <p:spPr bwMode="auto">
              <a:xfrm>
                <a:off x="1709458" y="4830938"/>
                <a:ext cx="685437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9" name="Espaço Reservado para Texto 1">
              <a:extLst>
                <a:ext uri="{FF2B5EF4-FFF2-40B4-BE49-F238E27FC236}">
                  <a16:creationId xmlns:a16="http://schemas.microsoft.com/office/drawing/2014/main" id="{588325DA-EF49-4046-ACFA-59A58246BBD6}"/>
                </a:ext>
              </a:extLst>
            </p:cNvPr>
            <p:cNvSpPr txBox="1">
              <a:spLocks/>
            </p:cNvSpPr>
            <p:nvPr/>
          </p:nvSpPr>
          <p:spPr>
            <a:xfrm>
              <a:off x="4629375" y="1927590"/>
              <a:ext cx="2595000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800" b="1" dirty="0" err="1">
                  <a:solidFill>
                    <a:schemeClr val="bg1"/>
                  </a:solidFill>
                </a:rPr>
                <a:t>streams-api</a:t>
              </a:r>
              <a:endParaRPr lang="pt-BR" sz="1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0" name="Conector reto 86">
              <a:extLst>
                <a:ext uri="{FF2B5EF4-FFF2-40B4-BE49-F238E27FC236}">
                  <a16:creationId xmlns:a16="http://schemas.microsoft.com/office/drawing/2014/main" id="{7390F58B-EBA8-4C4C-85BC-3D5AD02C356E}"/>
                </a:ext>
              </a:extLst>
            </p:cNvPr>
            <p:cNvCxnSpPr>
              <a:cxnSpLocks/>
            </p:cNvCxnSpPr>
            <p:nvPr/>
          </p:nvCxnSpPr>
          <p:spPr>
            <a:xfrm>
              <a:off x="5015170" y="2388301"/>
              <a:ext cx="1880525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spaço Reservado para Texto 1">
              <a:extLst>
                <a:ext uri="{FF2B5EF4-FFF2-40B4-BE49-F238E27FC236}">
                  <a16:creationId xmlns:a16="http://schemas.microsoft.com/office/drawing/2014/main" id="{2C9BBD22-66CC-E24B-9F9B-17F947605F78}"/>
                </a:ext>
              </a:extLst>
            </p:cNvPr>
            <p:cNvSpPr txBox="1">
              <a:spLocks/>
            </p:cNvSpPr>
            <p:nvPr/>
          </p:nvSpPr>
          <p:spPr>
            <a:xfrm>
              <a:off x="4612536" y="3246404"/>
              <a:ext cx="2628675" cy="21046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100"/>
                </a:lnSpc>
                <a:buNone/>
              </a:pPr>
              <a:r>
                <a:rPr lang="pt-BR" sz="1800" dirty="0">
                  <a:solidFill>
                    <a:srgbClr val="FFFFFF"/>
                  </a:solidFill>
                </a:rPr>
                <a:t>JAVALIN, FUEL</a:t>
              </a:r>
            </a:p>
          </p:txBody>
        </p:sp>
      </p:grpSp>
      <p:sp>
        <p:nvSpPr>
          <p:cNvPr id="115" name="Espaço Reservado para Texto 1">
            <a:extLst>
              <a:ext uri="{FF2B5EF4-FFF2-40B4-BE49-F238E27FC236}">
                <a16:creationId xmlns:a16="http://schemas.microsoft.com/office/drawing/2014/main" id="{BC7C2C5C-C828-8741-8E0C-19BBC2BC006C}"/>
              </a:ext>
            </a:extLst>
          </p:cNvPr>
          <p:cNvSpPr txBox="1">
            <a:spLocks/>
          </p:cNvSpPr>
          <p:nvPr/>
        </p:nvSpPr>
        <p:spPr>
          <a:xfrm>
            <a:off x="3428123" y="517356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16" name="Conector de Seta Reta 170">
            <a:extLst>
              <a:ext uri="{FF2B5EF4-FFF2-40B4-BE49-F238E27FC236}">
                <a16:creationId xmlns:a16="http://schemas.microsoft.com/office/drawing/2014/main" id="{5E4A9592-FA4A-6244-8D0A-92278930A6D4}"/>
              </a:ext>
            </a:extLst>
          </p:cNvPr>
          <p:cNvCxnSpPr>
            <a:cxnSpLocks/>
          </p:cNvCxnSpPr>
          <p:nvPr/>
        </p:nvCxnSpPr>
        <p:spPr>
          <a:xfrm flipH="1">
            <a:off x="3264285" y="5437068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73">
            <a:extLst>
              <a:ext uri="{FF2B5EF4-FFF2-40B4-BE49-F238E27FC236}">
                <a16:creationId xmlns:a16="http://schemas.microsoft.com/office/drawing/2014/main" id="{A7715085-7E59-B84F-B78D-B8D1721BFB71}"/>
              </a:ext>
            </a:extLst>
          </p:cNvPr>
          <p:cNvCxnSpPr>
            <a:cxnSpLocks/>
          </p:cNvCxnSpPr>
          <p:nvPr/>
        </p:nvCxnSpPr>
        <p:spPr>
          <a:xfrm>
            <a:off x="5944779" y="3677562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Espaço Reservado para Texto 1">
            <a:extLst>
              <a:ext uri="{FF2B5EF4-FFF2-40B4-BE49-F238E27FC236}">
                <a16:creationId xmlns:a16="http://schemas.microsoft.com/office/drawing/2014/main" id="{DB0FB613-03F1-B942-A72A-46B90162E810}"/>
              </a:ext>
            </a:extLst>
          </p:cNvPr>
          <p:cNvSpPr txBox="1">
            <a:spLocks/>
          </p:cNvSpPr>
          <p:nvPr/>
        </p:nvSpPr>
        <p:spPr>
          <a:xfrm>
            <a:off x="5081361" y="4017516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24" name="Conector: Angulado 9">
            <a:extLst>
              <a:ext uri="{FF2B5EF4-FFF2-40B4-BE49-F238E27FC236}">
                <a16:creationId xmlns:a16="http://schemas.microsoft.com/office/drawing/2014/main" id="{C5A8DD8A-0659-1947-85E9-5C3D52B3B2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37609" y="4179703"/>
            <a:ext cx="1866817" cy="1317159"/>
          </a:xfrm>
          <a:prstGeom prst="bentConnector3">
            <a:avLst>
              <a:gd name="adj1" fmla="val 77212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spaço Reservado para Texto 1">
            <a:extLst>
              <a:ext uri="{FF2B5EF4-FFF2-40B4-BE49-F238E27FC236}">
                <a16:creationId xmlns:a16="http://schemas.microsoft.com/office/drawing/2014/main" id="{876CA2C0-95DE-244A-B3C9-063F9E5B3B69}"/>
              </a:ext>
            </a:extLst>
          </p:cNvPr>
          <p:cNvSpPr txBox="1">
            <a:spLocks/>
          </p:cNvSpPr>
          <p:nvPr/>
        </p:nvSpPr>
        <p:spPr>
          <a:xfrm flipH="1">
            <a:off x="7501045" y="4285413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28606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4C9B83B-B528-4D11-8AAE-F87E0FFBA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6"/>
            <a:ext cx="12192000" cy="6864585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DEMONSTRAÇÃO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EAM WORK">
            <a:extLst>
              <a:ext uri="{FF2B5EF4-FFF2-40B4-BE49-F238E27FC236}">
                <a16:creationId xmlns:a16="http://schemas.microsoft.com/office/drawing/2014/main" id="{8530EE17-FC02-4453-A36F-9F3E5E99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3"/>
            <a:ext cx="12192000" cy="68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5"/>
            <a:ext cx="12192000" cy="6864585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esports">
            <a:extLst>
              <a:ext uri="{FF2B5EF4-FFF2-40B4-BE49-F238E27FC236}">
                <a16:creationId xmlns:a16="http://schemas.microsoft.com/office/drawing/2014/main" id="{87EEDB5F-1A64-416D-94B3-F7688120D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0" y="-6586"/>
            <a:ext cx="12192000" cy="6864585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b="1" dirty="0">
                <a:solidFill>
                  <a:srgbClr val="FF3F3F"/>
                </a:solidFill>
                <a:latin typeface="Century Gothic" panose="020B0502020202020204" pitchFamily="34" charset="0"/>
              </a:rPr>
              <a:t>OBRIGADO!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4CC5D25-FAE0-4F86-9173-D9387318D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3B61A0-6AC0-4C02-819B-4AAEF4277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819713FA-C47E-44EE-9E26-1D9D2214D3A7}"/>
              </a:ext>
            </a:extLst>
          </p:cNvPr>
          <p:cNvSpPr/>
          <p:nvPr/>
        </p:nvSpPr>
        <p:spPr>
          <a:xfrm rot="21236964">
            <a:off x="-316504" y="4671120"/>
            <a:ext cx="189154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97339C17-9421-4641-AC03-CE62A99B79AF}"/>
              </a:ext>
            </a:extLst>
          </p:cNvPr>
          <p:cNvSpPr/>
          <p:nvPr/>
        </p:nvSpPr>
        <p:spPr>
          <a:xfrm rot="21236964">
            <a:off x="-352595" y="3988253"/>
            <a:ext cx="13145959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7A1E341D-C592-42C6-9D45-5D0BCB17C1E1}"/>
              </a:ext>
            </a:extLst>
          </p:cNvPr>
          <p:cNvSpPr txBox="1">
            <a:spLocks/>
          </p:cNvSpPr>
          <p:nvPr/>
        </p:nvSpPr>
        <p:spPr>
          <a:xfrm>
            <a:off x="7471411" y="3752851"/>
            <a:ext cx="504063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MERCADO DE </a:t>
            </a:r>
            <a:r>
              <a:rPr lang="pt-BR" sz="3600" b="1" dirty="0">
                <a:solidFill>
                  <a:srgbClr val="FF3F3F"/>
                </a:solidFill>
              </a:rPr>
              <a:t>E-SPORTS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4A3D765-B6B6-4481-A778-88251C82C1A7}"/>
              </a:ext>
            </a:extLst>
          </p:cNvPr>
          <p:cNvSpPr txBox="1">
            <a:spLocks/>
          </p:cNvSpPr>
          <p:nvPr/>
        </p:nvSpPr>
        <p:spPr>
          <a:xfrm>
            <a:off x="8369300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$600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A7F004D-5C65-42E8-BCEF-E90A86107D27}"/>
              </a:ext>
            </a:extLst>
          </p:cNvPr>
          <p:cNvSpPr txBox="1">
            <a:spLocks/>
          </p:cNvSpPr>
          <p:nvPr/>
        </p:nvSpPr>
        <p:spPr>
          <a:xfrm>
            <a:off x="8369300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$800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073D3C2F-F3FB-408A-BFF7-CD258B59E42B}"/>
              </a:ext>
            </a:extLst>
          </p:cNvPr>
          <p:cNvSpPr txBox="1">
            <a:spLocks/>
          </p:cNvSpPr>
          <p:nvPr/>
        </p:nvSpPr>
        <p:spPr>
          <a:xfrm>
            <a:off x="13970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1 BILHÃO DE DÓLARES </a:t>
            </a:r>
            <a:r>
              <a:rPr lang="pt-BR" sz="2800" b="1" dirty="0">
                <a:solidFill>
                  <a:schemeClr val="bg1"/>
                </a:solidFill>
              </a:rPr>
              <a:t>DE RENDA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00EBA25A-D669-4F30-A6C3-D6BD68D6D7F5}"/>
              </a:ext>
            </a:extLst>
          </p:cNvPr>
          <p:cNvSpPr txBox="1">
            <a:spLocks/>
          </p:cNvSpPr>
          <p:nvPr/>
        </p:nvSpPr>
        <p:spPr>
          <a:xfrm>
            <a:off x="10155312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654A9F0B-A37D-41CC-AAE2-0F753673A93D}"/>
              </a:ext>
            </a:extLst>
          </p:cNvPr>
          <p:cNvSpPr txBox="1">
            <a:spLocks/>
          </p:cNvSpPr>
          <p:nvPr/>
        </p:nvSpPr>
        <p:spPr>
          <a:xfrm>
            <a:off x="182489" y="560237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30%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0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 stream">
            <a:extLst>
              <a:ext uri="{FF2B5EF4-FFF2-40B4-BE49-F238E27FC236}">
                <a16:creationId xmlns:a16="http://schemas.microsoft.com/office/drawing/2014/main" id="{2C695EC0-016A-4F20-8638-34C68B6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EABADEE5-9CE2-4495-8BCC-AFC415702076}"/>
              </a:ext>
            </a:extLst>
          </p:cNvPr>
          <p:cNvSpPr/>
          <p:nvPr/>
        </p:nvSpPr>
        <p:spPr>
          <a:xfrm rot="270517">
            <a:off x="-488756" y="3728427"/>
            <a:ext cx="12950780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EA530217-F702-4E70-88F4-F2E5BAE12743}"/>
              </a:ext>
            </a:extLst>
          </p:cNvPr>
          <p:cNvSpPr txBox="1">
            <a:spLocks/>
          </p:cNvSpPr>
          <p:nvPr/>
        </p:nvSpPr>
        <p:spPr>
          <a:xfrm>
            <a:off x="228600" y="3619500"/>
            <a:ext cx="634619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3600" b="1" dirty="0">
                <a:solidFill>
                  <a:srgbClr val="FF3F3F"/>
                </a:solidFill>
              </a:rPr>
              <a:t>TRANSMISSÕES </a:t>
            </a:r>
            <a:r>
              <a:rPr lang="pt-BR" sz="2800" b="1" dirty="0">
                <a:solidFill>
                  <a:schemeClr val="bg1"/>
                </a:solidFill>
              </a:rPr>
              <a:t>DE CAMPEONATOS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CA17A72D-4564-468D-B462-082C9917E7AC}"/>
              </a:ext>
            </a:extLst>
          </p:cNvPr>
          <p:cNvSpPr txBox="1">
            <a:spLocks/>
          </p:cNvSpPr>
          <p:nvPr/>
        </p:nvSpPr>
        <p:spPr>
          <a:xfrm>
            <a:off x="324167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330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AA8584A-4807-4B29-AB06-1A5A64425864}"/>
              </a:ext>
            </a:extLst>
          </p:cNvPr>
          <p:cNvSpPr txBox="1">
            <a:spLocks/>
          </p:cNvSpPr>
          <p:nvPr/>
        </p:nvSpPr>
        <p:spPr>
          <a:xfrm>
            <a:off x="324167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390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17B1F6E-1119-4EE2-8AB7-7966672E046B}"/>
              </a:ext>
            </a:extLst>
          </p:cNvPr>
          <p:cNvSpPr txBox="1">
            <a:spLocks/>
          </p:cNvSpPr>
          <p:nvPr/>
        </p:nvSpPr>
        <p:spPr>
          <a:xfrm>
            <a:off x="2286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450 MILHÕES </a:t>
            </a:r>
            <a:r>
              <a:rPr lang="pt-BR" sz="2800" b="1" dirty="0">
                <a:solidFill>
                  <a:schemeClr val="bg1"/>
                </a:solidFill>
              </a:rPr>
              <a:t>DE AUDIÊNCIA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17F888EF-2D7A-455B-ADB0-7B634639CFC2}"/>
              </a:ext>
            </a:extLst>
          </p:cNvPr>
          <p:cNvSpPr txBox="1">
            <a:spLocks/>
          </p:cNvSpPr>
          <p:nvPr/>
        </p:nvSpPr>
        <p:spPr>
          <a:xfrm>
            <a:off x="324167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8BB29FB5-4EFB-4A4F-A46C-2A09A2821378}"/>
              </a:ext>
            </a:extLst>
          </p:cNvPr>
          <p:cNvSpPr txBox="1">
            <a:spLocks/>
          </p:cNvSpPr>
          <p:nvPr/>
        </p:nvSpPr>
        <p:spPr>
          <a:xfrm>
            <a:off x="8902894" y="557933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17%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2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2" y="1053566"/>
            <a:ext cx="4873635" cy="4392299"/>
            <a:chOff x="4727565" y="2209977"/>
            <a:chExt cx="2736857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08970"/>
              <a:chOff x="-86520" y="-55805"/>
              <a:chExt cx="1663700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0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28E699F-CDF2-4664-ABB5-77586FB9A33D}"/>
              </a:ext>
            </a:extLst>
          </p:cNvPr>
          <p:cNvGrpSpPr/>
          <p:nvPr/>
        </p:nvGrpSpPr>
        <p:grpSpPr>
          <a:xfrm>
            <a:off x="1906306" y="2209977"/>
            <a:ext cx="2736857" cy="2480971"/>
            <a:chOff x="4727565" y="2209977"/>
            <a:chExt cx="2736857" cy="2480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23385"/>
              <a:chOff x="-86520" y="-55805"/>
              <a:chExt cx="1663700" cy="1123385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C6F473FE-5577-46D5-8045-3881FD670871}"/>
              </a:ext>
            </a:extLst>
          </p:cNvPr>
          <p:cNvSpPr txBox="1">
            <a:spLocks/>
          </p:cNvSpPr>
          <p:nvPr/>
        </p:nvSpPr>
        <p:spPr>
          <a:xfrm>
            <a:off x="5039562" y="2550942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CAMPEONATOS</a:t>
            </a:r>
          </a:p>
        </p:txBody>
      </p:sp>
      <p:sp>
        <p:nvSpPr>
          <p:cNvPr id="14" name="Espaço Reservado para Texto 1">
            <a:extLst>
              <a:ext uri="{FF2B5EF4-FFF2-40B4-BE49-F238E27FC236}">
                <a16:creationId xmlns:a16="http://schemas.microsoft.com/office/drawing/2014/main" id="{89C35730-400B-49A0-A370-F9675E5050AB}"/>
              </a:ext>
            </a:extLst>
          </p:cNvPr>
          <p:cNvSpPr txBox="1">
            <a:spLocks/>
          </p:cNvSpPr>
          <p:nvPr/>
        </p:nvSpPr>
        <p:spPr>
          <a:xfrm>
            <a:off x="5036740" y="3149843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TRANSMISSÕES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53735FFE-E9CB-4DD3-B68B-E69935C495FD}"/>
              </a:ext>
            </a:extLst>
          </p:cNvPr>
          <p:cNvSpPr txBox="1">
            <a:spLocks/>
          </p:cNvSpPr>
          <p:nvPr/>
        </p:nvSpPr>
        <p:spPr>
          <a:xfrm>
            <a:off x="8086370" y="4392236"/>
            <a:ext cx="746145" cy="56591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79216C2-FF20-4517-8DCD-214B2F16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79" y="3954436"/>
            <a:ext cx="3329635" cy="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47CCA48-BFED-4074-A153-748F9C36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64" y="398817"/>
            <a:ext cx="5202471" cy="1298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8196E3-3958-4BA9-BEAD-19CC010E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53" y="3085417"/>
            <a:ext cx="1699067" cy="169624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DE4DA3-BB25-4CCE-82C1-924B35E0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248" y="3066258"/>
            <a:ext cx="1696242" cy="1696242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76A4C9-3495-4F77-A9D9-FFC53874E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52821">
            <a:off x="5216064" y="3066258"/>
            <a:ext cx="1696240" cy="1696240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194986C-5F5D-4F8D-A03D-713D624C8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5569">
            <a:off x="9775567" y="3085418"/>
            <a:ext cx="1696240" cy="1696240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9B729D0-FE40-432E-8B89-9DF35ED8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91940">
            <a:off x="7504624" y="3085418"/>
            <a:ext cx="1696241" cy="1696241"/>
          </a:xfrm>
          <a:prstGeom prst="ellipse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A73262B-91BB-4606-9A25-25BD66661E2C}"/>
              </a:ext>
            </a:extLst>
          </p:cNvPr>
          <p:cNvCxnSpPr>
            <a:cxnSpLocks/>
          </p:cNvCxnSpPr>
          <p:nvPr/>
        </p:nvCxnSpPr>
        <p:spPr>
          <a:xfrm>
            <a:off x="4227345" y="2095500"/>
            <a:ext cx="38924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16128B56-C283-794D-AE1C-6CBBE34A68A3}"/>
              </a:ext>
            </a:extLst>
          </p:cNvPr>
          <p:cNvSpPr txBox="1">
            <a:spLocks/>
          </p:cNvSpPr>
          <p:nvPr/>
        </p:nvSpPr>
        <p:spPr>
          <a:xfrm>
            <a:off x="789901" y="5050857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BACK-END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1F60DAB8-99BB-0D4D-8F82-592AA2AA5529}"/>
              </a:ext>
            </a:extLst>
          </p:cNvPr>
          <p:cNvSpPr txBox="1">
            <a:spLocks/>
          </p:cNvSpPr>
          <p:nvPr/>
        </p:nvSpPr>
        <p:spPr>
          <a:xfrm>
            <a:off x="2927284" y="5050856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JAVA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8" name="Espaço Reservado para Texto 1">
            <a:extLst>
              <a:ext uri="{FF2B5EF4-FFF2-40B4-BE49-F238E27FC236}">
                <a16:creationId xmlns:a16="http://schemas.microsoft.com/office/drawing/2014/main" id="{A42C24AC-F3C8-8A42-989B-0573CB208AF5}"/>
              </a:ext>
            </a:extLst>
          </p:cNvPr>
          <p:cNvSpPr txBox="1">
            <a:spLocks/>
          </p:cNvSpPr>
          <p:nvPr/>
        </p:nvSpPr>
        <p:spPr>
          <a:xfrm>
            <a:off x="5197914" y="5050855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JAVA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9" name="Espaço Reservado para Texto 1">
            <a:extLst>
              <a:ext uri="{FF2B5EF4-FFF2-40B4-BE49-F238E27FC236}">
                <a16:creationId xmlns:a16="http://schemas.microsoft.com/office/drawing/2014/main" id="{C8D57868-1720-574C-B6B4-C4B5A4A0C37B}"/>
              </a:ext>
            </a:extLst>
          </p:cNvPr>
          <p:cNvSpPr txBox="1">
            <a:spLocks/>
          </p:cNvSpPr>
          <p:nvPr/>
        </p:nvSpPr>
        <p:spPr>
          <a:xfrm>
            <a:off x="7454441" y="5044749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20" name="Espaço Reservado para Texto 1">
            <a:extLst>
              <a:ext uri="{FF2B5EF4-FFF2-40B4-BE49-F238E27FC236}">
                <a16:creationId xmlns:a16="http://schemas.microsoft.com/office/drawing/2014/main" id="{49EB6D60-209E-8449-B72B-E8AAC189AD08}"/>
              </a:ext>
            </a:extLst>
          </p:cNvPr>
          <p:cNvSpPr txBox="1">
            <a:spLocks/>
          </p:cNvSpPr>
          <p:nvPr/>
        </p:nvSpPr>
        <p:spPr>
          <a:xfrm>
            <a:off x="9725071" y="5044748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BACK-END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2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7A32FF0-F942-472F-8FDB-085CC0E83252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46087D-3DCC-40F6-9817-2DE77C4E8F2D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PROCESSOS - BPMN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54AA13F-607E-4E22-93BE-29BA6AB6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385"/>
            <a:ext cx="12192000" cy="50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3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9DDBFC-A844-2844-A468-F856B7D4B1F8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F5AACF-9378-BD49-8688-18C1F1358B54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REQUISITOS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6F8C-75F7-2743-BC88-30EA4B0E3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2" y="733779"/>
            <a:ext cx="12042235" cy="56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6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EF22FAA227184C9F17DB94FF991B99" ma:contentTypeVersion="4" ma:contentTypeDescription="Crie um novo documento." ma:contentTypeScope="" ma:versionID="442411e1f160c779f1992de5e0fb256a">
  <xsd:schema xmlns:xsd="http://www.w3.org/2001/XMLSchema" xmlns:xs="http://www.w3.org/2001/XMLSchema" xmlns:p="http://schemas.microsoft.com/office/2006/metadata/properties" xmlns:ns2="020b5f2f-eb9b-4b5b-ac28-78b24d18aac0" targetNamespace="http://schemas.microsoft.com/office/2006/metadata/properties" ma:root="true" ma:fieldsID="77a5a8c295f322286c01b5981d5f1d8b" ns2:_="">
    <xsd:import namespace="020b5f2f-eb9b-4b5b-ac28-78b24d18a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b5f2f-eb9b-4b5b-ac28-78b24d18a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E4D61-1BE4-4B15-A784-AD2954D7A6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798A40-9FAD-445E-91C1-7CEFB25D74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9EA2E90-B8E6-4B7F-88C3-E8C22CC71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b5f2f-eb9b-4b5b-ac28-78b24d18a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301</Words>
  <Application>Microsoft Macintosh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Yudi Ganeko</dc:creator>
  <cp:lastModifiedBy>Lucas Yudi Ganeko</cp:lastModifiedBy>
  <cp:revision>174</cp:revision>
  <dcterms:created xsi:type="dcterms:W3CDTF">2019-03-14T17:45:48Z</dcterms:created>
  <dcterms:modified xsi:type="dcterms:W3CDTF">2019-06-26T21:10:39Z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0x01010049EF22FAA227184C9F17DB94FF991B99</vt:lpwstr>
  </property>
  <property fmtid="{D5CDD505-2E9C-101B-9397-08002B2CF9AE}" pid="3" name="AuthorIds_UIVersion_512">
    <vt:lpwstr>6,15</vt:lpwstr>
  </property>
  <property fmtid="{D5CDD505-2E9C-101B-9397-08002B2CF9AE}" pid="4" name="AuthorIds_UIVersion_1024">
    <vt:lpwstr>15</vt:lpwstr>
  </property>
</Properties>
</file>